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7553325" cy="1068705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48" d="100"/>
          <a:sy n="48" d="100"/>
        </p:scale>
        <p:origin x="-225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18-Jul-26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7553959" cy="10687050"/>
          </a:xfrm>
          <a:prstGeom prst="rect">
            <a:avLst/>
          </a:prstGeom>
        </p:spPr>
      </p:pic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628650" y="457200"/>
          <a:ext cx="280669" cy="280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669"/>
              </a:tblGrid>
              <a:tr h="280670">
                <a:tc>
                  <a:txBody>
                    <a:bodyPr/>
                    <a:lstStyle/>
                    <a:p>
                      <a:pPr>
                        <a:lnSpc>
                          <a:spcPts val="2192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0"/>
                        </a:srgbClr>
                      </a:solidFill>
                    </a:lnL>
                    <a:lnR w="2539" cap="flat" cmpd="sng" algn="ctr">
                      <a:solidFill>
                        <a:srgbClr val="888888">
                          <a:alpha val="100000"/>
                        </a:srgbClr>
                      </a:solidFill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</a:lnT>
                    <a:lnB w="2222" cap="flat" cmpd="sng" algn="ctr">
                      <a:solidFill>
                        <a:srgbClr val="888888">
                          <a:alpha val="100000"/>
                        </a:srgbClr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643370" y="457200"/>
          <a:ext cx="280670" cy="280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670"/>
              </a:tblGrid>
              <a:tr h="280670">
                <a:tc>
                  <a:txBody>
                    <a:bodyPr/>
                    <a:lstStyle/>
                    <a:p>
                      <a:pPr>
                        <a:lnSpc>
                          <a:spcPts val="2192"/>
                        </a:lnSpc>
                      </a:pPr>
                      <a:endParaRPr/>
                    </a:p>
                  </a:txBody>
                  <a:tcPr marL="0" marR="0" marT="0" marB="0">
                    <a:lnL w="2222" cap="flat" cmpd="sng" algn="ctr">
                      <a:solidFill>
                        <a:srgbClr val="888888">
                          <a:alpha val="100000"/>
                        </a:srgbClr>
                      </a:solidFill>
                    </a:lnL>
                    <a:lnR w="12700" cap="flat" cmpd="sng" algn="ctr">
                      <a:solidFill>
                        <a:srgbClr val="000000">
                          <a:alpha val="0"/>
                        </a:srgbClr>
                      </a:solidFill>
                    </a:lnR>
                    <a:lnT w="12700" cap="flat" cmpd="sng" algn="ctr">
                      <a:solidFill>
                        <a:srgbClr val="000000">
                          <a:alpha val="0"/>
                        </a:srgbClr>
                      </a:solidFill>
                    </a:lnT>
                    <a:lnB w="2222" cap="flat" cmpd="sng" algn="ctr">
                      <a:solidFill>
                        <a:srgbClr val="888888">
                          <a:alpha val="100000"/>
                        </a:srgbClr>
                      </a:solidFill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190750" y="843280"/>
            <a:ext cx="3143250" cy="22225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2400" spc="-100">
                <a:solidFill>
                  <a:srgbClr val="000000"/>
                </a:solidFill>
                <a:latin typeface="Roboto Regular"/>
              </a:rPr>
              <a:t>D.V.S PUBLIC SCHOOL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571750" y="1170940"/>
            <a:ext cx="2409190" cy="179069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u="sng" spc="-100" dirty="0">
                <a:solidFill>
                  <a:srgbClr val="000000"/>
                </a:solidFill>
                <a:uFill>
                  <a:solidFill>
                    <a:srgbClr val="000000">
                      <a:alpha val="100000"/>
                    </a:srgbClr>
                  </a:solidFill>
                </a:uFill>
                <a:latin typeface="Roboto Regular"/>
              </a:rPr>
              <a:t>( Recognized &amp; Affiliated to CBSE</a:t>
            </a:r>
            <a:r>
              <a:rPr sz="1200" spc="-100" dirty="0">
                <a:solidFill>
                  <a:srgbClr val="000000"/>
                </a:solidFill>
                <a:latin typeface="Roboto Regular"/>
              </a:rPr>
              <a:t>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210560" y="1412240"/>
            <a:ext cx="1156969" cy="11049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u="sng" spc="-100">
                <a:solidFill>
                  <a:srgbClr val="000000"/>
                </a:solidFill>
                <a:uFill>
                  <a:solidFill>
                    <a:srgbClr val="000000">
                      <a:alpha val="100000"/>
                    </a:srgbClr>
                  </a:solidFill>
                </a:uFill>
                <a:latin typeface="Roboto Regular"/>
              </a:rPr>
              <a:t>ASSIGNMENT-1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619500" y="1584702"/>
            <a:ext cx="687689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spc="-100" dirty="0">
                <a:solidFill>
                  <a:srgbClr val="000000"/>
                </a:solidFill>
                <a:latin typeface="Roboto Regular"/>
              </a:rPr>
              <a:t>CLASS-</a:t>
            </a:r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-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  4</a:t>
            </a:r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-</a:t>
            </a:r>
            <a:endParaRPr sz="1200" spc="-100" dirty="0">
              <a:solidFill>
                <a:srgbClr val="000000"/>
              </a:solidFill>
              <a:latin typeface="Roboto Regular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57600" y="1794251"/>
            <a:ext cx="1076064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SUBJECT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 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-</a:t>
            </a:r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 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 EVS</a:t>
            </a:r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-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 </a:t>
            </a:r>
            <a:endParaRPr sz="1200" spc="-100" dirty="0">
              <a:solidFill>
                <a:srgbClr val="000000"/>
              </a:solidFill>
              <a:latin typeface="Roboto Regular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81050" y="2250440"/>
            <a:ext cx="1503680" cy="110490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spc="-100" dirty="0">
                <a:solidFill>
                  <a:srgbClr val="000000"/>
                </a:solidFill>
                <a:latin typeface="Roboto Regular"/>
              </a:rPr>
              <a:t>NAME OF STUDENT: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857240" y="2213352"/>
            <a:ext cx="1186928" cy="184666"/>
          </a:xfrm>
          <a:prstGeom prst="rect">
            <a:avLst/>
          </a:prstGeom>
          <a:noFill/>
        </p:spPr>
        <p:txBody>
          <a:bodyPr wrap="none" lIns="0" tIns="0" rIns="0" bIns="0" anchor="ctr">
            <a:spAutoFit/>
          </a:bodyPr>
          <a:lstStyle/>
          <a:p>
            <a:r>
              <a:rPr sz="1200" spc="-100" dirty="0" smtClean="0">
                <a:solidFill>
                  <a:srgbClr val="000000"/>
                </a:solidFill>
                <a:latin typeface="Roboto Regular"/>
              </a:rPr>
              <a:t>ROLL</a:t>
            </a:r>
            <a:r>
              <a:rPr lang="en-US" sz="1200" spc="-100" dirty="0" smtClean="0">
                <a:solidFill>
                  <a:srgbClr val="000000"/>
                </a:solidFill>
                <a:latin typeface="Roboto Regular"/>
              </a:rPr>
              <a:t> NO ________</a:t>
            </a:r>
            <a:endParaRPr sz="1200" spc="-100" dirty="0">
              <a:solidFill>
                <a:srgbClr val="000000"/>
              </a:solidFill>
              <a:latin typeface="Roboto Regular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/>
        </p:nvGraphicFramePr>
        <p:xfrm>
          <a:off x="628650" y="9777730"/>
          <a:ext cx="280669" cy="2806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669"/>
              </a:tblGrid>
              <a:tr h="280670">
                <a:tc>
                  <a:txBody>
                    <a:bodyPr/>
                    <a:lstStyle/>
                    <a:p>
                      <a:pPr>
                        <a:lnSpc>
                          <a:spcPts val="2192"/>
                        </a:lnSpc>
                      </a:pPr>
                      <a:endParaRPr/>
                    </a:p>
                  </a:txBody>
                  <a:tcPr marL="0" marR="0" marT="0" marB="0">
                    <a:lnL w="12700" cap="flat" cmpd="sng" algn="ctr">
                      <a:solidFill>
                        <a:srgbClr val="000000">
                          <a:alpha val="0"/>
                        </a:srgbClr>
                      </a:solidFill>
                    </a:lnL>
                    <a:lnR w="2539" cap="flat" cmpd="sng" algn="ctr">
                      <a:solidFill>
                        <a:srgbClr val="888888">
                          <a:alpha val="100000"/>
                        </a:srgbClr>
                      </a:solidFill>
                    </a:lnR>
                    <a:lnT w="2222" cap="flat" cmpd="sng" algn="ctr">
                      <a:solidFill>
                        <a:srgbClr val="888888">
                          <a:alpha val="100000"/>
                        </a:srgbClr>
                      </a:solidFill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</a:lnB>
                    <a:noFill/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6643370" y="9777730"/>
          <a:ext cx="280670" cy="2794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80670"/>
              </a:tblGrid>
              <a:tr h="267970">
                <a:tc>
                  <a:txBody>
                    <a:bodyPr/>
                    <a:lstStyle/>
                    <a:p>
                      <a:pPr>
                        <a:lnSpc>
                          <a:spcPts val="2192"/>
                        </a:lnSpc>
                      </a:pPr>
                      <a:endParaRPr/>
                    </a:p>
                  </a:txBody>
                  <a:tcPr marL="0" marR="0" marT="0" marB="0">
                    <a:lnL w="2222" cap="flat" cmpd="sng" algn="ctr">
                      <a:solidFill>
                        <a:srgbClr val="888888">
                          <a:alpha val="100000"/>
                        </a:srgbClr>
                      </a:solidFill>
                    </a:lnL>
                    <a:lnR w="12700" cap="flat" cmpd="sng" algn="ctr">
                      <a:solidFill>
                        <a:srgbClr val="000000">
                          <a:alpha val="0"/>
                        </a:srgbClr>
                      </a:solidFill>
                    </a:lnR>
                    <a:lnT w="2222" cap="flat" cmpd="sng" algn="ctr">
                      <a:solidFill>
                        <a:srgbClr val="888888">
                          <a:alpha val="100000"/>
                        </a:srgbClr>
                      </a:solidFill>
                    </a:lnT>
                    <a:lnB w="12700" cap="flat" cmpd="sng" algn="ctr">
                      <a:solidFill>
                        <a:srgbClr val="000000">
                          <a:alpha val="0"/>
                        </a:srgbClr>
                      </a:solidFill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100" y="3655060"/>
            <a:ext cx="5058410" cy="557276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26</Words>
  <Application>Microsoft Office PowerPoint</Application>
  <PresentationFormat>Custom</PresentationFormat>
  <Paragraphs>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dc:description>generated using python-pptx</dc:description>
  <cp:lastModifiedBy>admin</cp:lastModifiedBy>
  <cp:revision>4</cp:revision>
  <dcterms:created xsi:type="dcterms:W3CDTF">2013-01-27T09:14:16Z</dcterms:created>
  <dcterms:modified xsi:type="dcterms:W3CDTF">2026-07-18T04:28:53Z</dcterms:modified>
</cp:coreProperties>
</file>